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" roundtripDataSignature="AMtx7mjDQrVjfMR/Ghu/QLUfhtwZrRvh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37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83975" y="704125"/>
            <a:ext cx="4735200" cy="3520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32025" y="704850"/>
            <a:ext cx="2640013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5723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772577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227798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owl.purdue.edu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about:blank" TargetMode="External"/><Relationship Id="rId5" Type="http://schemas.openxmlformats.org/officeDocument/2006/relationships/image" Target="../media/image3.png"/><Relationship Id="rId10" Type="http://schemas.openxmlformats.org/officeDocument/2006/relationships/hyperlink" Target="mailto:veteransandyouth@gmail.com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supportveteransandyouth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l="44629" t="25151" r="45288" b="6858"/>
          <a:stretch/>
        </p:blipFill>
        <p:spPr>
          <a:xfrm>
            <a:off x="1" y="0"/>
            <a:ext cx="1749234" cy="914488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/>
          <p:nvPr/>
        </p:nvSpPr>
        <p:spPr>
          <a:xfrm>
            <a:off x="-1" y="6441028"/>
            <a:ext cx="6857999" cy="482946"/>
          </a:xfrm>
          <a:prstGeom prst="rect">
            <a:avLst/>
          </a:prstGeom>
          <a:solidFill>
            <a:schemeClr val="dk2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" y="5717774"/>
            <a:ext cx="1579267" cy="20277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274195" y="416585"/>
            <a:ext cx="1880495" cy="1244109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 txBox="1"/>
          <p:nvPr/>
        </p:nvSpPr>
        <p:spPr>
          <a:xfrm>
            <a:off x="2373645" y="6420891"/>
            <a:ext cx="369780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DEADLINE JULY 21,2024</a:t>
            </a:r>
            <a:endParaRPr dirty="0"/>
          </a:p>
        </p:txBody>
      </p:sp>
      <p:sp>
        <p:nvSpPr>
          <p:cNvPr id="89" name="Google Shape;89;p1"/>
          <p:cNvSpPr txBox="1"/>
          <p:nvPr/>
        </p:nvSpPr>
        <p:spPr>
          <a:xfrm>
            <a:off x="1328500" y="1614500"/>
            <a:ext cx="5434200" cy="3545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2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Eligibility:</a:t>
            </a:r>
            <a:r>
              <a:rPr lang="en-US" sz="102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</a:t>
            </a:r>
            <a:r>
              <a:rPr lang="en-US" sz="10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sz="102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graduating High School Seniors between the ages of 17 and 19 years old, from Fort Mitchell, AL; Phenix City, AL; Smith Station, AL; Columbus, GA; Fort </a:t>
            </a:r>
            <a:r>
              <a:rPr lang="en-US" sz="10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Moore</a:t>
            </a:r>
            <a:r>
              <a:rPr lang="en-US" sz="102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GA, and surrounding communities.</a:t>
            </a:r>
            <a:endParaRPr sz="13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2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2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Criteria:  </a:t>
            </a:r>
            <a:r>
              <a:rPr lang="en-US" sz="10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SOVMOY $5,000 Scholarship: packet will be submitted to ​</a:t>
            </a:r>
            <a:r>
              <a:rPr lang="en-US" sz="102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sovmoyscholarship@gmail.com​  </a:t>
            </a:r>
            <a:r>
              <a:rPr lang="en-US" sz="10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Packet will be judged primarily on the student’s academic performance, extracurricular activities, leadership experience, essay, and community service. *</a:t>
            </a:r>
            <a:r>
              <a:rPr lang="en-US" sz="102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Packet must be submitted altogether*</a:t>
            </a:r>
            <a:endParaRPr sz="1300" b="1" dirty="0"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2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20"/>
              <a:buFont typeface="Calibri"/>
              <a:buAutoNum type="arabicPeriod"/>
            </a:pPr>
            <a:r>
              <a:rPr lang="en-US" sz="10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must have a cumulative weighted GPA between 2.7 and 3.59 upon HS graduation. </a:t>
            </a:r>
            <a:r>
              <a:rPr lang="en-US" sz="102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*A copy of the transcript must accompany the scholarship admission packet*</a:t>
            </a:r>
            <a:endParaRPr sz="102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2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20"/>
              <a:buFont typeface="Calibri"/>
              <a:buAutoNum type="arabicPeriod"/>
            </a:pPr>
            <a:r>
              <a:rPr lang="en-US" sz="10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must have participated in a High School leadership position(s) or school-related extracurricular activities. </a:t>
            </a:r>
            <a:r>
              <a:rPr lang="en-US" sz="102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*Proof of High School leadership position and/or school-related extracurricular activities must be submitted with the scholarship packet to include a Letter of Recommendation (LOR) from a school faculty member*</a:t>
            </a:r>
            <a:endParaRPr sz="102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2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20"/>
              <a:buFont typeface="Calibri"/>
              <a:buAutoNum type="arabicPeriod"/>
            </a:pPr>
            <a:r>
              <a:rPr lang="en-US" sz="10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must volunteer a minimum of </a:t>
            </a:r>
            <a:r>
              <a:rPr lang="en-US" sz="102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 hours with a youth or veterans' organization/business</a:t>
            </a:r>
            <a:r>
              <a:rPr lang="en-US" sz="10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within the community by 14 July 2024 beginning</a:t>
            </a:r>
            <a:r>
              <a:rPr lang="en-US" sz="102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ONLY AFTER</a:t>
            </a:r>
            <a:r>
              <a:rPr lang="en-US" sz="10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their high school graduation. *Student volunteer hours must be recorded and signed off by an official (manager or owner) along with their contact information and submitted with the scholarship packet. </a:t>
            </a:r>
            <a:r>
              <a:rPr lang="en-US" sz="102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**Your volunteer hours CANNOT be with a relative’s organization/business**</a:t>
            </a:r>
            <a:endParaRPr sz="102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2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20"/>
              <a:buAutoNum type="arabicPeriod"/>
            </a:pPr>
            <a:r>
              <a:rPr lang="en-US" sz="10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must be accepted to the gaining college upon completion of the scholarship packet. </a:t>
            </a:r>
            <a:r>
              <a:rPr lang="en-US" sz="102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*A copy of the college acceptance letter or email must accompany the scholarship packet*</a:t>
            </a:r>
            <a:endParaRPr sz="102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2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20"/>
              <a:buAutoNum type="arabicPeriod"/>
            </a:pPr>
            <a:r>
              <a:rPr lang="en-US" sz="10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must write a 2,500-word essay entitled “My Purpose My Future”, MLA Format with a Title Page.</a:t>
            </a:r>
            <a:r>
              <a:rPr lang="en-US" sz="102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*Title page must include contact number and email address*</a:t>
            </a:r>
            <a:r>
              <a:rPr lang="en-US" sz="1020" dirty="0">
                <a:latin typeface="Calibri"/>
                <a:ea typeface="Calibri"/>
                <a:cs typeface="Calibri"/>
                <a:sym typeface="Calibri"/>
              </a:rPr>
              <a:t>           </a:t>
            </a:r>
            <a:endParaRPr sz="11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3534509" y="47253"/>
            <a:ext cx="34662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CSM LONG 2024 SCHOLARSHIP</a:t>
            </a:r>
            <a:endParaRPr/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7">
            <a:alphaModFix/>
          </a:blip>
          <a:srcRect b="1195"/>
          <a:stretch/>
        </p:blipFill>
        <p:spPr>
          <a:xfrm>
            <a:off x="806438" y="94167"/>
            <a:ext cx="2234474" cy="1457584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/>
          <p:nvPr/>
        </p:nvSpPr>
        <p:spPr>
          <a:xfrm>
            <a:off x="-179062" y="4640482"/>
            <a:ext cx="1937400" cy="10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AL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ALABAMA</a:t>
            </a:r>
            <a:endParaRPr sz="2400" b="1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-210437" y="7647220"/>
            <a:ext cx="1937518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GA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GEORGIA</a:t>
            </a:r>
            <a:endParaRPr sz="2400" b="1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3E5829-513D-88BE-5425-61A5BC235096}"/>
              </a:ext>
            </a:extLst>
          </p:cNvPr>
          <p:cNvSpPr txBox="1"/>
          <p:nvPr/>
        </p:nvSpPr>
        <p:spPr>
          <a:xfrm>
            <a:off x="2140257" y="5058092"/>
            <a:ext cx="3986814" cy="150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2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• </a:t>
            </a:r>
            <a:r>
              <a:rPr lang="en-US" sz="102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MLA</a:t>
            </a:r>
            <a:r>
              <a:rPr lang="en-US" sz="102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Format with a Title Page.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2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• Title page must include contact number and student email address*</a:t>
            </a:r>
            <a:endParaRPr lang="en-US" sz="102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2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• The essay must have an opening statement, three separate paragraphs, that elaborate on the three domains listed above, and a closing statement.  </a:t>
            </a:r>
            <a:endParaRPr lang="en-US" sz="102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2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• Any references used must be cited. Please refer to: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2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20" i="0" u="sng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https://owl.purdue.edu/</a:t>
            </a:r>
            <a:r>
              <a:rPr lang="en-US" sz="1020" u="sng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2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20" dirty="0"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lang="en-US" sz="102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MLA</a:t>
            </a:r>
            <a:r>
              <a:rPr lang="en-US" sz="102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format for high school”</a:t>
            </a:r>
            <a:endParaRPr lang="en-US" sz="102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102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B37AF5-B7C1-626C-AC45-1E898DE42300}"/>
              </a:ext>
            </a:extLst>
          </p:cNvPr>
          <p:cNvSpPr txBox="1"/>
          <p:nvPr/>
        </p:nvSpPr>
        <p:spPr>
          <a:xfrm>
            <a:off x="1683989" y="7120821"/>
            <a:ext cx="5099649" cy="150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2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Complete Scholarship </a:t>
            </a:r>
            <a:r>
              <a:rPr lang="en-US" sz="102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packet submission due between 15-21 July 202</a:t>
            </a:r>
            <a:r>
              <a:rPr lang="en-US" sz="1020" dirty="0"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sz="102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20" b="1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ONLY.  I</a:t>
            </a:r>
            <a:r>
              <a:rPr lang="en-US" sz="102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 sent by mail, all packets must be postmarked by 14 July 202</a:t>
            </a:r>
            <a:r>
              <a:rPr lang="en-US" sz="1020" dirty="0"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sz="102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be accepted.</a:t>
            </a:r>
            <a:endParaRPr lang="en-US" sz="1020" i="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2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winner will be awarded the 2024 CSM Long Scholarship at the 3rd Annual Heroes Ball held on 27 July 2024** All participants MUST ATTEND the ball. Each participant will receive an invitation once their scholarship packet is submitted.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2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2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 more information, visit our website </a:t>
            </a:r>
            <a:r>
              <a:rPr lang="en-US" sz="1020" i="0" u="sng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supportveteransandyouth.org </a:t>
            </a:r>
            <a:r>
              <a:rPr lang="en-US" sz="102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or you can contact any of the SOVMOY Directors by emailing us at </a:t>
            </a:r>
            <a:r>
              <a:rPr lang="en-US" sz="1020" i="0" u="sng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veteransandyouth@gmail.com</a:t>
            </a:r>
            <a:endParaRPr lang="en-US" sz="1020" i="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54F593-907D-33A1-5F04-19EDE1A6933D}"/>
              </a:ext>
            </a:extLst>
          </p:cNvPr>
          <p:cNvSpPr txBox="1"/>
          <p:nvPr/>
        </p:nvSpPr>
        <p:spPr>
          <a:xfrm>
            <a:off x="1683989" y="8723976"/>
            <a:ext cx="50196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*Scholarship packets that do not meet the exact criteria above will not be considered*</a:t>
            </a:r>
            <a:endParaRPr lang="en-US" sz="105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9039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513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 Thomas-Long</dc:creator>
  <cp:lastModifiedBy>deondre long</cp:lastModifiedBy>
  <cp:revision>4</cp:revision>
  <dcterms:created xsi:type="dcterms:W3CDTF">2021-03-03T16:40:14Z</dcterms:created>
  <dcterms:modified xsi:type="dcterms:W3CDTF">2023-09-18T13:31:59Z</dcterms:modified>
</cp:coreProperties>
</file>