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053" y="1431942"/>
            <a:ext cx="7766936" cy="164630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Youth Advisory Council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>
                <a:solidFill>
                  <a:schemeClr val="tx1"/>
                </a:solidFill>
              </a:rPr>
              <a:t>sponsors</a:t>
            </a:r>
            <a:br>
              <a:rPr lang="en-US" sz="3200" i="1" dirty="0" smtClean="0">
                <a:solidFill>
                  <a:schemeClr val="tx1"/>
                </a:solidFill>
              </a:rPr>
            </a:br>
            <a:r>
              <a:rPr lang="en-US" sz="4000" dirty="0" smtClean="0"/>
              <a:t>‘A Candid Conversation with the Muscogee County School Board’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6204" y="3352564"/>
            <a:ext cx="3092335" cy="1096899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7192" y="3352564"/>
            <a:ext cx="5320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When:		Thursday, April 20, 2017  </a:t>
            </a:r>
          </a:p>
          <a:p>
            <a:r>
              <a:rPr lang="en-US" sz="2000" dirty="0" smtClean="0"/>
              <a:t>Where:		Rothschild Leadership Academy</a:t>
            </a:r>
          </a:p>
          <a:p>
            <a:r>
              <a:rPr lang="en-US" sz="2000" dirty="0" smtClean="0"/>
              <a:t>Time:		6:00pm – 7:30pm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06087" y="4646815"/>
            <a:ext cx="82628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All Students and Parents are encouraged to attend.  This is your opportunity to have a candid conversation with members of the School Board.  Nothing is off the table.  We encourage students to come out and tell us what’s on their minds.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755" y="375339"/>
            <a:ext cx="1936867" cy="197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470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48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 Youth Advisory Council sponsors ‘A Candid Conversation with the Muscogee County School Board’</vt:lpstr>
    </vt:vector>
  </TitlesOfParts>
  <Company>Columbus Consolidated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Advisory Council sponsors ‘A Candid Conversation with the Muscogee County School Board’</dc:title>
  <dc:creator>Lisa Goodwin</dc:creator>
  <cp:lastModifiedBy>Bundy Ashley D</cp:lastModifiedBy>
  <cp:revision>3</cp:revision>
  <cp:lastPrinted>2017-03-29T14:02:52Z</cp:lastPrinted>
  <dcterms:created xsi:type="dcterms:W3CDTF">2017-03-29T13:50:28Z</dcterms:created>
  <dcterms:modified xsi:type="dcterms:W3CDTF">2017-04-13T16:18:26Z</dcterms:modified>
</cp:coreProperties>
</file>