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0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Trust Relationships </a:t>
            </a:r>
            <a:br>
              <a:rPr lang="en-US" dirty="0" smtClean="0"/>
            </a:br>
            <a:r>
              <a:rPr lang="en-US" dirty="0" smtClean="0"/>
              <a:t>and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 descr="http://www.josephturley.com/wp-content/uploads/2013/12/TrustWorkstationPrimaryDomainFai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112" y="3843867"/>
            <a:ext cx="4953000" cy="181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611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en-US" dirty="0" smtClean="0"/>
              <a:t>Why do they happen?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416629"/>
            <a:ext cx="8534400" cy="3615267"/>
          </a:xfrm>
        </p:spPr>
        <p:txBody>
          <a:bodyPr/>
          <a:lstStyle/>
          <a:p>
            <a:r>
              <a:rPr lang="en-US" dirty="0" smtClean="0"/>
              <a:t>Nobody knows!</a:t>
            </a:r>
          </a:p>
          <a:p>
            <a:r>
              <a:rPr lang="en-US" dirty="0" smtClean="0"/>
              <a:t>Expired machine account passwords</a:t>
            </a:r>
            <a:r>
              <a:rPr lang="en-US" dirty="0" smtClean="0"/>
              <a:t>? Kerberos?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14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en-US" dirty="0" smtClean="0"/>
              <a:t>How can I fix my relationship?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416629"/>
            <a:ext cx="8534400" cy="3615267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Rejoin to domain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8690" y="2065564"/>
            <a:ext cx="2809875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96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en-US" dirty="0" smtClean="0"/>
              <a:t>Steps to rejoin a Win 8.1 PC to the domain: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416629"/>
            <a:ext cx="8534400" cy="3615267"/>
          </a:xfrm>
        </p:spPr>
        <p:txBody>
          <a:bodyPr/>
          <a:lstStyle/>
          <a:p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CP&gt;System and Security&gt;System, Change Settings link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Computer tab&gt;Change button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Choose workgroup radio button, name it anything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Change button again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Choose domain, insert </a:t>
            </a:r>
            <a:r>
              <a:rPr lang="en-US" dirty="0" err="1" smtClean="0"/>
              <a:t>mcsd.internal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OK, reboot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600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en-US" dirty="0" smtClean="0"/>
              <a:t>Can this be done remotely?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416629"/>
            <a:ext cx="8534400" cy="3615267"/>
          </a:xfrm>
        </p:spPr>
        <p:txBody>
          <a:bodyPr/>
          <a:lstStyle/>
          <a:p>
            <a:r>
              <a:rPr lang="en-US" dirty="0" smtClean="0"/>
              <a:t>You bet!</a:t>
            </a:r>
          </a:p>
          <a:p>
            <a:r>
              <a:rPr lang="en-US" dirty="0" smtClean="0"/>
              <a:t>Make sure PC is on and plugged in to the network…</a:t>
            </a:r>
          </a:p>
          <a:p>
            <a:r>
              <a:rPr lang="en-US" dirty="0" smtClean="0"/>
              <a:t>Retrieve computer name from spreadsheet via V number…</a:t>
            </a:r>
          </a:p>
          <a:p>
            <a:r>
              <a:rPr lang="en-US" dirty="0" smtClean="0"/>
              <a:t>Make sure it pings…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250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en-US" dirty="0" smtClean="0"/>
              <a:t>Steps for remoting An untrusted win 8.1 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416629"/>
            <a:ext cx="8534400" cy="3615267"/>
          </a:xfrm>
        </p:spPr>
        <p:txBody>
          <a:bodyPr/>
          <a:lstStyle/>
          <a:p>
            <a:r>
              <a:rPr lang="en-US" dirty="0" smtClean="0"/>
              <a:t>Find PC in AD, Disable, Enable, Reset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mstsc</a:t>
            </a:r>
            <a:r>
              <a:rPr lang="en-US" dirty="0" smtClean="0"/>
              <a:t> to </a:t>
            </a:r>
            <a:r>
              <a:rPr lang="en-US" dirty="0" smtClean="0"/>
              <a:t>remote</a:t>
            </a:r>
            <a:endParaRPr lang="en-US" dirty="0" smtClean="0"/>
          </a:p>
          <a:p>
            <a:r>
              <a:rPr lang="en-US" dirty="0" smtClean="0"/>
              <a:t>Use account .\</a:t>
            </a:r>
            <a:r>
              <a:rPr lang="en-US" dirty="0" err="1" smtClean="0"/>
              <a:t>hvac</a:t>
            </a:r>
            <a:r>
              <a:rPr lang="en-US" dirty="0" smtClean="0"/>
              <a:t> and the usual password</a:t>
            </a:r>
          </a:p>
          <a:p>
            <a:r>
              <a:rPr lang="en-US" dirty="0" smtClean="0"/>
              <a:t>Follow the same steps</a:t>
            </a:r>
          </a:p>
          <a:p>
            <a:r>
              <a:rPr lang="en-US" dirty="0" smtClean="0"/>
              <a:t>Confirm with user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833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140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Slice</vt:lpstr>
      <vt:lpstr>Trust Relationships  and you</vt:lpstr>
      <vt:lpstr>Why do they happen?</vt:lpstr>
      <vt:lpstr>How can I fix my relationship?</vt:lpstr>
      <vt:lpstr>Steps to rejoin a Win 8.1 PC to the domain:</vt:lpstr>
      <vt:lpstr>Can this be done remotely?</vt:lpstr>
      <vt:lpstr>Steps for remoting An untrusted win 8.1 pc</vt:lpstr>
    </vt:vector>
  </TitlesOfParts>
  <Company>Muscogee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Trust Relationships  and you</dc:title>
  <dc:creator>Harcourt William S</dc:creator>
  <cp:lastModifiedBy>Harcourt William S</cp:lastModifiedBy>
  <cp:revision>8</cp:revision>
  <dcterms:created xsi:type="dcterms:W3CDTF">2015-06-01T19:49:34Z</dcterms:created>
  <dcterms:modified xsi:type="dcterms:W3CDTF">2015-06-02T10:22:24Z</dcterms:modified>
</cp:coreProperties>
</file>